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Hoofdtekst - niveau één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Hoofdtekst - niveau één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Hoofdtekst - niveau één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Hoofdtekst - niveau één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/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Tijdelijke aanduiding voor afbeelding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Hoofdtekst - niveau één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el 1"/>
          <p:cNvSpPr txBox="1"/>
          <p:nvPr>
            <p:ph type="title"/>
          </p:nvPr>
        </p:nvSpPr>
        <p:spPr>
          <a:xfrm>
            <a:off x="1294940" y="1783695"/>
            <a:ext cx="6950703" cy="1645306"/>
          </a:xfrm>
          <a:prstGeom prst="rect">
            <a:avLst/>
          </a:prstGeom>
          <a:solidFill>
            <a:srgbClr val="FFFFFF"/>
          </a:solidFill>
          <a:ln>
            <a:solidFill>
              <a:schemeClr val="accent4"/>
            </a:solidFill>
            <a:miter lim="800000"/>
          </a:ln>
        </p:spPr>
        <p:txBody>
          <a:bodyPr/>
          <a:lstStyle/>
          <a:p>
            <a:pPr algn="ctr" defTabSz="713231">
              <a:defRPr sz="3041">
                <a:solidFill>
                  <a:schemeClr val="accent1"/>
                </a:solidFill>
                <a:effectLst>
                  <a:outerShdw sx="100000" sy="100000" kx="0" ky="0" algn="b" rotWithShape="0" blurRad="29717" dist="19812" dir="540000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  <a:sym typeface="Calibri"/>
              </a:defRPr>
            </a:pPr>
            <a:br/>
            <a:r>
              <a:rPr>
                <a:solidFill>
                  <a:srgbClr val="BF9000"/>
                </a:solidFill>
              </a:rPr>
              <a:t>Afval, een kunst</a:t>
            </a:r>
            <a:br>
              <a:rPr>
                <a:solidFill>
                  <a:srgbClr val="BF9000"/>
                </a:solidFill>
              </a:rPr>
            </a:br>
            <a:r>
              <a:rPr b="1" i="1" sz="2496">
                <a:solidFill>
                  <a:srgbClr val="000000"/>
                </a:solidFill>
              </a:rPr>
              <a:t>Slinkachu</a:t>
            </a:r>
            <a:br>
              <a:rPr b="1" i="1" sz="2496">
                <a:solidFill>
                  <a:srgbClr val="000000"/>
                </a:solidFill>
              </a:rPr>
            </a:br>
          </a:p>
        </p:txBody>
      </p:sp>
      <p:pic>
        <p:nvPicPr>
          <p:cNvPr id="95" name="Afbeelding 5" descr="Afbeelding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1605" y="5618891"/>
            <a:ext cx="1390395" cy="1239109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Dag jongens en meisjes,…"/>
          <p:cNvSpPr txBox="1"/>
          <p:nvPr/>
        </p:nvSpPr>
        <p:spPr>
          <a:xfrm>
            <a:off x="4307025" y="646430"/>
            <a:ext cx="3883966" cy="891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Dag jongens en meisjes, </a:t>
            </a:r>
          </a:p>
          <a:p>
            <a:pPr/>
          </a:p>
          <a:p>
            <a:pPr/>
            <a:r>
              <a:t>Bekijk de foto’s op deze powerpoint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rcRect l="62677" t="14286" r="2902" b="17857"/>
          <a:stretch>
            <a:fillRect/>
          </a:stretch>
        </p:blipFill>
        <p:spPr>
          <a:xfrm>
            <a:off x="1163338" y="146957"/>
            <a:ext cx="9865325" cy="65640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rcRect l="62545" t="15079" r="2767" b="16270"/>
          <a:stretch>
            <a:fillRect/>
          </a:stretch>
        </p:blipFill>
        <p:spPr>
          <a:xfrm>
            <a:off x="1145751" y="122463"/>
            <a:ext cx="9900496" cy="6613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rcRect l="63884" t="10317" r="4642" b="13889"/>
          <a:stretch>
            <a:fillRect/>
          </a:stretch>
        </p:blipFill>
        <p:spPr>
          <a:xfrm>
            <a:off x="2046514" y="137717"/>
            <a:ext cx="8098971" cy="6582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rcRect l="62277" t="13888" r="2634" b="17063"/>
          <a:stretch>
            <a:fillRect/>
          </a:stretch>
        </p:blipFill>
        <p:spPr>
          <a:xfrm>
            <a:off x="1083127" y="99841"/>
            <a:ext cx="10025745" cy="6658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Afbeelding 1" descr="Afbeelding 1"/>
          <p:cNvPicPr>
            <a:picLocks noChangeAspect="1"/>
          </p:cNvPicPr>
          <p:nvPr/>
        </p:nvPicPr>
        <p:blipFill>
          <a:blip r:embed="rId2">
            <a:extLst/>
          </a:blip>
          <a:srcRect l="62411" t="13888" r="2634" b="17063"/>
          <a:stretch>
            <a:fillRect/>
          </a:stretch>
        </p:blipFill>
        <p:spPr>
          <a:xfrm>
            <a:off x="1172934" y="146957"/>
            <a:ext cx="9846131" cy="6564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